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8206242" cy="2520279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uk-UA" b="1" dirty="0" smtClean="0"/>
              <a:t>Підготувала </a:t>
            </a:r>
          </a:p>
          <a:p>
            <a:pPr algn="r"/>
            <a:r>
              <a:rPr lang="uk-UA" b="1" dirty="0" smtClean="0"/>
              <a:t>заступник директора </a:t>
            </a:r>
          </a:p>
          <a:p>
            <a:pPr algn="r"/>
            <a:r>
              <a:rPr lang="uk-UA" b="1" dirty="0" smtClean="0"/>
              <a:t>з навчально-виховної роботи</a:t>
            </a:r>
          </a:p>
          <a:p>
            <a:pPr algn="r"/>
            <a:r>
              <a:rPr lang="uk-UA" b="1" dirty="0" err="1" smtClean="0"/>
              <a:t>Вишнопільської</a:t>
            </a:r>
            <a:r>
              <a:rPr lang="uk-UA" b="1" dirty="0" smtClean="0"/>
              <a:t> ЗОШ І – ІІІ ступенів</a:t>
            </a:r>
          </a:p>
          <a:p>
            <a:pPr algn="r"/>
            <a:r>
              <a:rPr lang="uk-UA" b="1" dirty="0" err="1" smtClean="0"/>
              <a:t>Гончарова</a:t>
            </a:r>
            <a:r>
              <a:rPr lang="uk-UA" b="1" dirty="0" smtClean="0"/>
              <a:t> Світлана Петрівна</a:t>
            </a:r>
          </a:p>
          <a:p>
            <a:pPr algn="ctr"/>
            <a:endParaRPr lang="uk-UA" b="1" dirty="0" smtClean="0"/>
          </a:p>
          <a:p>
            <a:pPr algn="ctr"/>
            <a:r>
              <a:rPr lang="uk-UA" b="1" dirty="0" smtClean="0"/>
              <a:t>2019 р.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3" y="620688"/>
            <a:ext cx="8136904" cy="4176465"/>
          </a:xfrm>
        </p:spPr>
        <p:txBody>
          <a:bodyPr/>
          <a:lstStyle/>
          <a:p>
            <a:pPr algn="ctr"/>
            <a:r>
              <a:rPr lang="uk-UA" sz="4000" dirty="0" err="1" smtClean="0">
                <a:solidFill>
                  <a:srgbClr val="C00000"/>
                </a:solidFill>
              </a:rPr>
              <a:t>Підпроект</a:t>
            </a:r>
            <a:r>
              <a:rPr lang="uk-UA" sz="4000" dirty="0" smtClean="0">
                <a:solidFill>
                  <a:srgbClr val="C00000"/>
                </a:solidFill>
              </a:rPr>
              <a:t> «Патріоти на захисті Батьківщини»</a:t>
            </a:r>
            <a:br>
              <a:rPr lang="uk-UA" sz="4000" dirty="0" smtClean="0">
                <a:solidFill>
                  <a:srgbClr val="C00000"/>
                </a:solidFill>
              </a:rPr>
            </a:br>
            <a:r>
              <a:rPr lang="uk-UA" sz="3200" dirty="0" smtClean="0">
                <a:solidFill>
                  <a:srgbClr val="C00000"/>
                </a:solidFill>
              </a:rPr>
              <a:t/>
            </a:r>
            <a:br>
              <a:rPr lang="uk-UA" sz="32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«</a:t>
            </a:r>
            <a:r>
              <a:rPr lang="ru-RU" sz="4400" dirty="0" err="1" smtClean="0">
                <a:solidFill>
                  <a:srgbClr val="0070C0"/>
                </a:solidFill>
              </a:rPr>
              <a:t>Чи</a:t>
            </a:r>
            <a:r>
              <a:rPr lang="ru-RU" sz="4400" dirty="0" smtClean="0">
                <a:solidFill>
                  <a:srgbClr val="0070C0"/>
                </a:solidFill>
              </a:rPr>
              <a:t> все в </a:t>
            </a:r>
            <a:r>
              <a:rPr lang="ru-RU" sz="4400" dirty="0" err="1" smtClean="0">
                <a:solidFill>
                  <a:srgbClr val="0070C0"/>
                </a:solidFill>
              </a:rPr>
              <a:t>житті</a:t>
            </a:r>
            <a:r>
              <a:rPr lang="ru-RU" sz="4400" dirty="0" smtClean="0">
                <a:solidFill>
                  <a:srgbClr val="0070C0"/>
                </a:solidFill>
              </a:rPr>
              <a:t> </a:t>
            </a:r>
            <a:r>
              <a:rPr lang="ru-RU" sz="4400" dirty="0" err="1" smtClean="0">
                <a:solidFill>
                  <a:srgbClr val="0070C0"/>
                </a:solidFill>
              </a:rPr>
              <a:t>стосується</a:t>
            </a:r>
            <a:r>
              <a:rPr lang="ru-RU" sz="4400" dirty="0" smtClean="0">
                <a:solidFill>
                  <a:srgbClr val="0070C0"/>
                </a:solidFill>
              </a:rPr>
              <a:t> тебе?»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1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84975" cy="996433"/>
          </a:xfrm>
        </p:spPr>
        <p:txBody>
          <a:bodyPr/>
          <a:lstStyle/>
          <a:p>
            <a:pPr algn="ctr"/>
            <a:r>
              <a:rPr lang="uk-UA" sz="4000" dirty="0" smtClean="0">
                <a:solidFill>
                  <a:srgbClr val="C00000"/>
                </a:solidFill>
              </a:rPr>
              <a:t>А ми, </a:t>
            </a:r>
            <a:r>
              <a:rPr lang="uk-UA" sz="4000" dirty="0" err="1" smtClean="0">
                <a:solidFill>
                  <a:srgbClr val="C00000"/>
                </a:solidFill>
              </a:rPr>
              <a:t>ми</a:t>
            </a:r>
            <a:r>
              <a:rPr lang="uk-UA" sz="4000" dirty="0" smtClean="0">
                <a:solidFill>
                  <a:srgbClr val="C00000"/>
                </a:solidFill>
              </a:rPr>
              <a:t> українці!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562" y="1772816"/>
            <a:ext cx="8156396" cy="45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6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864096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rgbClr val="C00000"/>
                </a:solidFill>
              </a:rPr>
              <a:t>Заходи до Дня козацтва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80728"/>
            <a:ext cx="8568952" cy="574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38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962" y="188640"/>
            <a:ext cx="8466510" cy="792088"/>
          </a:xfrm>
        </p:spPr>
        <p:txBody>
          <a:bodyPr/>
          <a:lstStyle/>
          <a:p>
            <a:r>
              <a:rPr lang="uk-UA" sz="3200" dirty="0" smtClean="0">
                <a:solidFill>
                  <a:srgbClr val="C00000"/>
                </a:solidFill>
              </a:rPr>
              <a:t>Виставка робіт учнів початкових класів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980728"/>
            <a:ext cx="7560840" cy="56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39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496943" cy="792088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C00000"/>
                </a:solidFill>
              </a:rPr>
              <a:t>Святкова лінійка, виразне читання поезій на патріотичну тематику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974" y="2204864"/>
            <a:ext cx="4624058" cy="3841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7959" y="1651171"/>
            <a:ext cx="3946210" cy="2474680"/>
          </a:xfrm>
          <a:prstGeom prst="rect">
            <a:avLst/>
          </a:prstGeom>
        </p:spPr>
      </p:pic>
      <p:pic>
        <p:nvPicPr>
          <p:cNvPr id="5" name="Рисунок 4" descr="IMG_2248.JPG"/>
          <p:cNvPicPr/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114870" y="4487068"/>
            <a:ext cx="2066927" cy="196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74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7" cy="843747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rgbClr val="C00000"/>
                </a:solidFill>
              </a:rPr>
              <a:t>Зростаємо патріотами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3955368"/>
            <a:ext cx="2040226" cy="27203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985" y="1239433"/>
            <a:ext cx="3207455" cy="2405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96752"/>
            <a:ext cx="4137924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17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8496944" cy="504055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C00000"/>
                </a:solidFill>
              </a:rPr>
              <a:t>Пам’ятаємо та шануємо своїх земляків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815698"/>
            <a:ext cx="4131361" cy="2327371"/>
          </a:xfrm>
          <a:prstGeom prst="rect">
            <a:avLst/>
          </a:prstGeom>
        </p:spPr>
      </p:pic>
      <p:pic>
        <p:nvPicPr>
          <p:cNvPr id="4" name="Рисунок 3" descr="ÐÐ°ÑÑÐ¸Ð½ÐºÐ¸ Ð¿Ð¾ Ð·Ð°Ð¿ÑÐ¾ÑÑ ÐºÐ°ÑÑÐ¸Ð½Ð¸ ÑÐ¶Ð°ÐºÐµÐ²Ð¸ÑÐ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7952" y="981292"/>
            <a:ext cx="2376264" cy="2761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ÐÐ°ÑÑÐ¸Ð½ÐºÐ¸ Ð¿Ð¾ Ð·Ð°Ð¿ÑÐ¾ÑÑ ÐºÐ°ÑÑÐ¸Ð½Ð¸ ÑÐ¶Ð°ÐºÐµÐ²Ð¸ÑÐ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3046095" cy="171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5154" y="796730"/>
            <a:ext cx="2122712" cy="293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64088" y="5914104"/>
            <a:ext cx="3573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/>
              <a:t>Народний </a:t>
            </a:r>
            <a:r>
              <a:rPr lang="uk-UA" sz="1400" b="1" dirty="0"/>
              <a:t>х</a:t>
            </a:r>
            <a:r>
              <a:rPr lang="uk-UA" sz="1400" b="1" dirty="0" smtClean="0"/>
              <a:t>удожник І. С. Їжакевич 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6381328"/>
            <a:ext cx="2841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/>
              <a:t>Поет-фронтовик Ф. О. Мицик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15659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471" y="332656"/>
            <a:ext cx="8878529" cy="1008112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C00000"/>
                </a:solidFill>
              </a:rPr>
              <a:t>Вивчаємо традиції та звичаї </a:t>
            </a:r>
            <a:br>
              <a:rPr lang="uk-UA" sz="3200" dirty="0" smtClean="0">
                <a:solidFill>
                  <a:srgbClr val="C00000"/>
                </a:solidFill>
              </a:rPr>
            </a:br>
            <a:r>
              <a:rPr lang="uk-UA" sz="3200" dirty="0" smtClean="0">
                <a:solidFill>
                  <a:srgbClr val="C00000"/>
                </a:solidFill>
              </a:rPr>
              <a:t>рідного народу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700808"/>
            <a:ext cx="3816424" cy="4869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700808"/>
            <a:ext cx="3795886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91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1" cy="799502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rgbClr val="C00000"/>
                </a:solidFill>
              </a:rPr>
              <a:t>Цікавимося історією свого краю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5201" y="3966608"/>
            <a:ext cx="3574118" cy="26805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048605"/>
            <a:ext cx="3528392" cy="2646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24744"/>
            <a:ext cx="405045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87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717" y="332656"/>
            <a:ext cx="8406580" cy="1008112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C00000"/>
                </a:solidFill>
              </a:rPr>
              <a:t>Українські вишиванки – наче райдуги світанки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4580" y="2060848"/>
            <a:ext cx="3073195" cy="40975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182761"/>
            <a:ext cx="4819173" cy="36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14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137</TotalTime>
  <Words>83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Підпроект «Патріоти на захисті Батьківщини»  «Чи все в житті стосується тебе?»</vt:lpstr>
      <vt:lpstr>Заходи до Дня козацтва</vt:lpstr>
      <vt:lpstr>Виставка робіт учнів початкових класів</vt:lpstr>
      <vt:lpstr>Святкова лінійка, виразне читання поезій на патріотичну тематику</vt:lpstr>
      <vt:lpstr>Зростаємо патріотами</vt:lpstr>
      <vt:lpstr>Пам’ятаємо та шануємо своїх земляків</vt:lpstr>
      <vt:lpstr>Вивчаємо традиції та звичаї  рідного народу</vt:lpstr>
      <vt:lpstr>Цікавимося історією свого краю</vt:lpstr>
      <vt:lpstr>Українські вишиванки – наче райдуги світанки</vt:lpstr>
      <vt:lpstr>А ми, ми українці!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WinRoNe</cp:lastModifiedBy>
  <cp:revision>22</cp:revision>
  <dcterms:created xsi:type="dcterms:W3CDTF">1979-12-31T22:52:03Z</dcterms:created>
  <dcterms:modified xsi:type="dcterms:W3CDTF">2019-11-15T09:10:54Z</dcterms:modified>
</cp:coreProperties>
</file>